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MVC and Design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Kidwell</a:t>
            </a:r>
          </a:p>
          <a:p>
            <a:r>
              <a:rPr lang="en-US" dirty="0" smtClean="0"/>
              <a:t>kidwell.bill@gmail.com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46723"/>
            <a:ext cx="3657600" cy="650631"/>
          </a:xfrm>
        </p:spPr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45846"/>
            <a:ext cx="9194434" cy="4548554"/>
          </a:xfrm>
        </p:spPr>
        <p:txBody>
          <a:bodyPr/>
          <a:lstStyle/>
          <a:p>
            <a:r>
              <a:rPr lang="en-US" dirty="0" smtClean="0"/>
              <a:t>Choose your application’s technology stack</a:t>
            </a:r>
          </a:p>
          <a:p>
            <a:r>
              <a:rPr lang="en-US" dirty="0"/>
              <a:t>Understand how your chosen framework ties things together</a:t>
            </a:r>
          </a:p>
          <a:p>
            <a:r>
              <a:rPr lang="en-US" dirty="0" smtClean="0"/>
              <a:t>Spend most of your time designing your domain</a:t>
            </a:r>
          </a:p>
          <a:p>
            <a:r>
              <a:rPr lang="en-US" dirty="0" smtClean="0"/>
              <a:t>Start small.  Get small working.  Grow in small steps.</a:t>
            </a:r>
          </a:p>
          <a:p>
            <a:r>
              <a:rPr lang="en-US" dirty="0" smtClean="0"/>
              <a:t>Extra Credit</a:t>
            </a:r>
          </a:p>
          <a:p>
            <a:pPr lvl="1"/>
            <a:r>
              <a:rPr lang="en-US" dirty="0" smtClean="0"/>
              <a:t>Include Unit Tests and Acceptance tests from the beginning</a:t>
            </a:r>
          </a:p>
          <a:p>
            <a:pPr lvl="1"/>
            <a:r>
              <a:rPr lang="en-US" dirty="0" smtClean="0"/>
              <a:t>How did that impact the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Model – application object</a:t>
            </a:r>
          </a:p>
          <a:p>
            <a:r>
              <a:rPr lang="en-US" dirty="0" smtClean="0"/>
              <a:t>View – screen presentation</a:t>
            </a:r>
          </a:p>
          <a:p>
            <a:r>
              <a:rPr lang="en-US" dirty="0" smtClean="0"/>
              <a:t>Controller – defines actions based on user interactions, updates model</a:t>
            </a:r>
            <a:endParaRPr lang="en-US" dirty="0"/>
          </a:p>
        </p:txBody>
      </p:sp>
      <p:pic>
        <p:nvPicPr>
          <p:cNvPr id="1026" name="Picture 2" descr="https://documents.lucidchart.com/documents/7c9d2bcd-5f6d-4de3-8191-e42fcd2bb971/pages/0_0?a=107&amp;x=414&amp;y=20&amp;w=572&amp;h=440&amp;store=1&amp;accept=image%2F*&amp;auth=LCA%20e67d68f323535e9d38a99cf285be6a6231c40314-ts%3D14555701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685799"/>
            <a:ext cx="5943601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1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517769"/>
          </a:xfrm>
        </p:spPr>
        <p:txBody>
          <a:bodyPr/>
          <a:lstStyle/>
          <a:p>
            <a:r>
              <a:rPr lang="en-US" dirty="0" smtClean="0"/>
              <a:t>Observer Pattern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1336431"/>
            <a:ext cx="3657600" cy="2964635"/>
          </a:xfrm>
        </p:spPr>
        <p:txBody>
          <a:bodyPr/>
          <a:lstStyle/>
          <a:p>
            <a:r>
              <a:rPr lang="en-US" dirty="0" smtClean="0"/>
              <a:t>Publish-Subscribe</a:t>
            </a:r>
          </a:p>
          <a:p>
            <a:r>
              <a:rPr lang="en-US" dirty="0" smtClean="0"/>
              <a:t>Listeners (e.g. event listeners)</a:t>
            </a:r>
            <a:endParaRPr lang="en-US" dirty="0"/>
          </a:p>
        </p:txBody>
      </p:sp>
      <p:pic>
        <p:nvPicPr>
          <p:cNvPr id="2050" name="Picture 2" descr="https://documents.lucidchart.com/documents/877259b0-c699-4fb9-a139-db5ca274ed34/pages/0_0?a=642&amp;x=17&amp;y=118&amp;w=1379&amp;h=484&amp;store=1&amp;accept=image%2F*&amp;auth=LCA%206af453565c1b9d885d8e96b84ecb63f2113c693e-ts%3D14555706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2719182"/>
            <a:ext cx="11031050" cy="386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4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 in MVC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View is notified when the state of the application changes, requiring a view to update</a:t>
            </a:r>
            <a:endParaRPr lang="en-US" dirty="0"/>
          </a:p>
        </p:txBody>
      </p:sp>
      <p:pic>
        <p:nvPicPr>
          <p:cNvPr id="5" name="Picture 2" descr="https://documents.lucidchart.com/documents/7c9d2bcd-5f6d-4de3-8191-e42fcd2bb971/pages/0_0?a=161&amp;x=246&amp;y=15&amp;w=748&amp;h=550&amp;store=1&amp;accept=image%2F*&amp;auth=LCA%200ae22631053cc0b90c96a29bcaa3712a6ed028bb-ts%3D145557127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92" y="685800"/>
            <a:ext cx="5821731" cy="428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2" y="224692"/>
            <a:ext cx="3657600" cy="4552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Observer in MVC</a:t>
            </a:r>
            <a:endParaRPr lang="en-US" dirty="0"/>
          </a:p>
        </p:txBody>
      </p:sp>
      <p:pic>
        <p:nvPicPr>
          <p:cNvPr id="4098" name="Picture 2" descr="https://documents.lucidchart.com/documents/7f097eee-e590-43b7-9fb4-0084452defa7/pages/0_0?a=304&amp;x=288&amp;y=168&amp;w=913&amp;h=704&amp;store=1&amp;accept=image%2F*&amp;auth=LCA%20c361bf6fff7530a5427749f29a06dafbecef3f26-ts%3D145557157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58" y="773457"/>
            <a:ext cx="7588973" cy="585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7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9557" y="337751"/>
            <a:ext cx="6260757" cy="6252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72281" y="1398373"/>
            <a:ext cx="4621427" cy="20512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Pattern and the 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View is usually an example of a composite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9027" y="486032"/>
            <a:ext cx="5947719" cy="766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9027" y="5696464"/>
            <a:ext cx="5947719" cy="766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9027" y="1371600"/>
            <a:ext cx="856735" cy="41807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Side</a:t>
            </a:r>
          </a:p>
          <a:p>
            <a:pPr algn="ctr"/>
            <a:r>
              <a:rPr lang="en-US" dirty="0" err="1" smtClean="0"/>
              <a:t>Nav</a:t>
            </a:r>
            <a:endParaRPr lang="en-US" dirty="0"/>
          </a:p>
        </p:txBody>
      </p:sp>
      <p:pic>
        <p:nvPicPr>
          <p:cNvPr id="6146" name="Picture 2" descr="Image result for image person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694" y="1581550"/>
            <a:ext cx="1264895" cy="162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976954" y="1581551"/>
            <a:ext cx="2430162" cy="3171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76954" y="2018842"/>
            <a:ext cx="2430162" cy="3171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76954" y="2456133"/>
            <a:ext cx="2430162" cy="3171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976954" y="2893424"/>
            <a:ext cx="2430162" cy="3171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72281" y="3557373"/>
            <a:ext cx="4621427" cy="20512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Image result for image person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694" y="3740550"/>
            <a:ext cx="1264895" cy="162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1976954" y="3740551"/>
            <a:ext cx="2430162" cy="3171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76954" y="4177842"/>
            <a:ext cx="2430162" cy="3171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976954" y="4615133"/>
            <a:ext cx="2430162" cy="3171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976954" y="5052424"/>
            <a:ext cx="2430162" cy="3171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composite pattern allows the abstraction of complexity through composition.  </a:t>
            </a:r>
          </a:p>
          <a:p>
            <a:endParaRPr lang="en-US" dirty="0"/>
          </a:p>
        </p:txBody>
      </p:sp>
      <p:pic>
        <p:nvPicPr>
          <p:cNvPr id="7170" name="Picture 2" descr="https://documents.lucidchart.com/documents/e0535d3c-56c3-4b85-ac61-8806cf5a7926/pages/0_0?a=475&amp;x=225&amp;y=81&amp;w=770&amp;h=418&amp;store=1&amp;accept=image%2F*&amp;auth=LCA%20637bf7d39d32e9cdb3ff762f857c780251230dc5-ts%3D14555727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7" y="685800"/>
            <a:ext cx="6634365" cy="360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6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patterns in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Strategy</a:t>
            </a:r>
          </a:p>
          <a:p>
            <a:pPr lvl="1"/>
            <a:r>
              <a:rPr lang="en-US" sz="2000" b="1" dirty="0" smtClean="0"/>
              <a:t>Controller uses Strategy Pattern</a:t>
            </a:r>
          </a:p>
          <a:p>
            <a:pPr lvl="1"/>
            <a:r>
              <a:rPr lang="en-US" sz="2000" b="1" dirty="0" smtClean="0"/>
              <a:t>Replace the Controller to change behavior</a:t>
            </a:r>
          </a:p>
          <a:p>
            <a:r>
              <a:rPr lang="en-US" sz="2400" b="1" dirty="0" smtClean="0"/>
              <a:t>Command </a:t>
            </a:r>
          </a:p>
          <a:p>
            <a:pPr lvl="1"/>
            <a:r>
              <a:rPr lang="en-US" sz="2000" b="1" dirty="0" smtClean="0"/>
              <a:t>Often, messages from View to Controller are Actions or Events</a:t>
            </a:r>
          </a:p>
        </p:txBody>
      </p:sp>
    </p:spTree>
    <p:extLst>
      <p:ext uri="{BB962C8B-B14F-4D97-AF65-F5344CB8AC3E}">
        <p14:creationId xmlns:p14="http://schemas.microsoft.com/office/powerpoint/2010/main" val="25660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52939"/>
            <a:ext cx="3657600" cy="517769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320800"/>
            <a:ext cx="5943601" cy="4673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MVC organizes GUI applications</a:t>
            </a:r>
          </a:p>
          <a:p>
            <a:r>
              <a:rPr lang="en-US" sz="2400" b="1" dirty="0" smtClean="0"/>
              <a:t>MVC is an architectural pattern</a:t>
            </a:r>
          </a:p>
          <a:p>
            <a:r>
              <a:rPr lang="en-US" sz="2400" b="1" dirty="0" smtClean="0"/>
              <a:t>It is a good example of common Design Patterns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Architectural patterns like MVC allow you to concentrate on your domain.  It separates the business logic and data from the infrastructure used to build the 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224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Slice</vt:lpstr>
      <vt:lpstr>MVC and Design Patterns</vt:lpstr>
      <vt:lpstr>MVC</vt:lpstr>
      <vt:lpstr>Observer Pattern</vt:lpstr>
      <vt:lpstr>Observer in MVC</vt:lpstr>
      <vt:lpstr>Observer in MVC</vt:lpstr>
      <vt:lpstr>Composite Pattern and the View</vt:lpstr>
      <vt:lpstr>Composite</vt:lpstr>
      <vt:lpstr>Other patterns in MVC</vt:lpstr>
      <vt:lpstr>Conclusions</vt:lpstr>
      <vt:lpstr>Advice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MVC and Design Patterns</dc:title>
  <dc:creator>bkidwell</dc:creator>
  <cp:lastModifiedBy>bkidwell</cp:lastModifiedBy>
  <cp:revision>7</cp:revision>
  <dcterms:created xsi:type="dcterms:W3CDTF">2016-02-15T21:05:25Z</dcterms:created>
  <dcterms:modified xsi:type="dcterms:W3CDTF">2016-02-15T22:12:23Z</dcterms:modified>
</cp:coreProperties>
</file>